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7" r:id="rId4"/>
    <p:sldId id="266" r:id="rId5"/>
    <p:sldId id="264" r:id="rId6"/>
    <p:sldId id="258" r:id="rId7"/>
    <p:sldId id="269" r:id="rId8"/>
    <p:sldId id="259" r:id="rId9"/>
    <p:sldId id="265" r:id="rId10"/>
    <p:sldId id="260" r:id="rId11"/>
    <p:sldId id="267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55"/>
    <a:srgbClr val="070B05"/>
    <a:srgbClr val="1B2911"/>
    <a:srgbClr val="33A9EF"/>
    <a:srgbClr val="F0B2B3"/>
    <a:srgbClr val="5D1921"/>
    <a:srgbClr val="882431"/>
    <a:srgbClr val="591720"/>
    <a:srgbClr val="852331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19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A0D4-4DE5-4533-A527-131BCD70F17C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03EA-05AB-4F0B-A1E2-F60090A5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7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da resiliência é retornar o aplicativo a um estado totalmente funcional após uma falha ocorrer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6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4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Retry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Circuit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Breaker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Timeout</a:t>
            </a:r>
          </a:p>
          <a:p>
            <a:r>
              <a:rPr lang="pt-BR" dirty="0" err="1">
                <a:solidFill>
                  <a:schemeClr val="bg1"/>
                </a:solidFill>
              </a:rPr>
              <a:t>Fallback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0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6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Circuito fechado:</a:t>
            </a:r>
            <a:r>
              <a:rPr lang="pt-BR" sz="1200" dirty="0"/>
              <a:t> comunicação estável</a:t>
            </a:r>
          </a:p>
          <a:p>
            <a:endParaRPr lang="pt-BR" sz="1200" dirty="0"/>
          </a:p>
          <a:p>
            <a:r>
              <a:rPr lang="pt-BR" sz="1200" b="1" dirty="0"/>
              <a:t>Circuito meio aberto:</a:t>
            </a:r>
            <a:r>
              <a:rPr lang="pt-BR" sz="1200" dirty="0"/>
              <a:t> comunicação instável</a:t>
            </a:r>
          </a:p>
          <a:p>
            <a:endParaRPr lang="pt-BR" sz="1200" dirty="0"/>
          </a:p>
          <a:p>
            <a:r>
              <a:rPr lang="pt-BR" sz="1200" b="1" dirty="0"/>
              <a:t>Circuito aberto</a:t>
            </a:r>
            <a:r>
              <a:rPr lang="pt-BR" sz="1200" dirty="0"/>
              <a:t>: Sem comunicação</a:t>
            </a:r>
            <a:endParaRPr lang="pt-BR" sz="1200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93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4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5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74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3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4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7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EF0E-446C-47D2-9610-3B6AA5B41687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8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ve Over SEO: How Developers Can Generate You More Traffic">
            <a:extLst>
              <a:ext uri="{FF2B5EF4-FFF2-40B4-BE49-F238E27FC236}">
                <a16:creationId xmlns:a16="http://schemas.microsoft.com/office/drawing/2014/main" id="{98B01765-9B65-42C5-9FBC-F00F621A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D904AD-9071-4128-8F0D-B15AFE2C7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485810"/>
            <a:ext cx="9144000" cy="20053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Tornando sua aplicação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resiliente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writing on white board">
            <a:extLst>
              <a:ext uri="{FF2B5EF4-FFF2-40B4-BE49-F238E27FC236}">
                <a16:creationId xmlns:a16="http://schemas.microsoft.com/office/drawing/2014/main" id="{8EDBB0B9-208F-42FC-960B-2945BDF2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76C897-4751-4D63-B2DB-75F0DB7BB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76C3E22C-AEFE-4522-B721-18F7EB34AD96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41B77A-39E6-4455-BA18-BE228590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566" y="1508730"/>
            <a:ext cx="5810597" cy="50340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29EF18-04AE-43B6-84B6-2280F34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0" y="176905"/>
            <a:ext cx="513798" cy="54947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8392CD-8FF9-4EF7-A539-FB89B6F04461}"/>
              </a:ext>
            </a:extLst>
          </p:cNvPr>
          <p:cNvGrpSpPr/>
          <p:nvPr/>
        </p:nvGrpSpPr>
        <p:grpSpPr>
          <a:xfrm>
            <a:off x="558985" y="2190306"/>
            <a:ext cx="2475669" cy="1143309"/>
            <a:chOff x="2443843" y="1349394"/>
            <a:chExt cx="2993572" cy="1382486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797FCE5-3AC1-440A-9D83-C4062A1BDC03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 com conexão </a:t>
              </a:r>
              <a:r>
                <a:rPr lang="pt-B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instável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6DD9AA7-661C-4CA3-9E4B-EF9DBDB10FE4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83D492A-89D5-473C-9B6E-E337D667D21B}"/>
              </a:ext>
            </a:extLst>
          </p:cNvPr>
          <p:cNvGrpSpPr/>
          <p:nvPr/>
        </p:nvGrpSpPr>
        <p:grpSpPr>
          <a:xfrm>
            <a:off x="552652" y="4447108"/>
            <a:ext cx="2574494" cy="1188948"/>
            <a:chOff x="6433457" y="1349394"/>
            <a:chExt cx="2993572" cy="1382486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CE43576-6455-4A80-96FF-9E88BC186584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Caso a requisição falhe </a:t>
              </a:r>
            </a:p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automaticamente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será feito uma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retentativa</a:t>
              </a:r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18EF374-98AB-4675-BCDB-EF4294E77C20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Retry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1825625"/>
            <a:ext cx="4606636" cy="3718964"/>
          </a:xfrm>
        </p:spPr>
        <p:txBody>
          <a:bodyPr>
            <a:normAutofit/>
          </a:bodyPr>
          <a:lstStyle/>
          <a:p>
            <a:r>
              <a:rPr lang="pt-BR" sz="2500" dirty="0"/>
              <a:t>Aplicação com conexão instável</a:t>
            </a:r>
          </a:p>
          <a:p>
            <a:endParaRPr lang="pt-BR" sz="2500" dirty="0"/>
          </a:p>
          <a:p>
            <a:endParaRPr lang="pt-BR" sz="2500" dirty="0"/>
          </a:p>
          <a:p>
            <a:endParaRPr lang="pt-BR" sz="2500" dirty="0"/>
          </a:p>
          <a:p>
            <a:endParaRPr lang="pt-BR" sz="2500" dirty="0"/>
          </a:p>
          <a:p>
            <a:r>
              <a:rPr lang="pt-BR" sz="2500" dirty="0"/>
              <a:t>Caso a requisição falhe automaticamente será feito uma </a:t>
            </a:r>
            <a:r>
              <a:rPr lang="pt-BR" sz="2500" dirty="0" err="1"/>
              <a:t>retentativa</a:t>
            </a:r>
            <a:endParaRPr lang="pt-BR" sz="2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71" y="975719"/>
            <a:ext cx="5810597" cy="503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n writing on white board">
            <a:extLst>
              <a:ext uri="{FF2B5EF4-FFF2-40B4-BE49-F238E27FC236}">
                <a16:creationId xmlns:a16="http://schemas.microsoft.com/office/drawing/2014/main" id="{B205741F-8242-4298-AC17-48EC65A3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368E52-6A2A-48DB-B85C-8D160ABE21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E690C1A-F932-4DAF-B33C-1C5AE2A26069}"/>
              </a:ext>
            </a:extLst>
          </p:cNvPr>
          <p:cNvGrpSpPr/>
          <p:nvPr/>
        </p:nvGrpSpPr>
        <p:grpSpPr>
          <a:xfrm>
            <a:off x="1768049" y="1321561"/>
            <a:ext cx="5200650" cy="4724400"/>
            <a:chOff x="760788" y="1605539"/>
            <a:chExt cx="5200650" cy="47244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8" y="1605539"/>
              <a:ext cx="5200650" cy="472440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FA563B-8203-4D65-8AC7-69A132A10C81}"/>
                </a:ext>
              </a:extLst>
            </p:cNvPr>
            <p:cNvSpPr txBox="1"/>
            <p:nvPr/>
          </p:nvSpPr>
          <p:spPr>
            <a:xfrm>
              <a:off x="1428750" y="4857797"/>
              <a:ext cx="847725" cy="276999"/>
            </a:xfrm>
            <a:prstGeom prst="rect">
              <a:avLst/>
            </a:prstGeom>
            <a:solidFill>
              <a:srgbClr val="F0B2B3"/>
            </a:solidFill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roxima Nova" panose="02000506030000020004" pitchFamily="50" charset="0"/>
                </a:rPr>
                <a:t>OPEN</a:t>
              </a:r>
            </a:p>
          </p:txBody>
        </p:sp>
      </p:grpSp>
      <p:sp>
        <p:nvSpPr>
          <p:cNvPr id="12" name="Título 6">
            <a:extLst>
              <a:ext uri="{FF2B5EF4-FFF2-40B4-BE49-F238E27FC236}">
                <a16:creationId xmlns:a16="http://schemas.microsoft.com/office/drawing/2014/main" id="{3E39577E-377A-498F-9D6A-85C5DCEE0769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C9491EE-6F2A-49BF-BDD4-4E5933EE0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3D6583-D556-442E-9345-DF965643B93B}"/>
              </a:ext>
            </a:extLst>
          </p:cNvPr>
          <p:cNvSpPr/>
          <p:nvPr/>
        </p:nvSpPr>
        <p:spPr>
          <a:xfrm>
            <a:off x="7902289" y="2993890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meio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instável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704722A-3DDF-4F76-A6F4-D7FE0744C387}"/>
              </a:ext>
            </a:extLst>
          </p:cNvPr>
          <p:cNvSpPr/>
          <p:nvPr/>
        </p:nvSpPr>
        <p:spPr>
          <a:xfrm>
            <a:off x="7898548" y="1640737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fechado: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estável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ACA1FF-1531-46EC-A549-89C8417BF3AB}"/>
              </a:ext>
            </a:extLst>
          </p:cNvPr>
          <p:cNvSpPr/>
          <p:nvPr/>
        </p:nvSpPr>
        <p:spPr>
          <a:xfrm>
            <a:off x="7898548" y="4361738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Sem comunicação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11329" y="2408902"/>
            <a:ext cx="2969342" cy="131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b="1" dirty="0" smtClean="0">
                <a:solidFill>
                  <a:schemeClr val="bg1"/>
                </a:solidFill>
              </a:rPr>
              <a:t>Demo...</a:t>
            </a:r>
            <a:endParaRPr lang="pt-BR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296293" y="2227176"/>
            <a:ext cx="2461954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8194" name="Picture 2" descr="selective focus photography of multicolored confetti lot">
            <a:extLst>
              <a:ext uri="{FF2B5EF4-FFF2-40B4-BE49-F238E27FC236}">
                <a16:creationId xmlns:a16="http://schemas.microsoft.com/office/drawing/2014/main" id="{55A48429-8503-4F32-99CE-4687B2E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4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-1274063"/>
            <a:ext cx="12192000" cy="8132063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801329" y="6081323"/>
            <a:ext cx="5771536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isaacnborges</a:t>
            </a:r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PollyExample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1524000" y="2044927"/>
            <a:ext cx="9144000" cy="2005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5985743"/>
            <a:ext cx="516194" cy="5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Tom Hanks Hello GIF">
            <a:extLst>
              <a:ext uri="{FF2B5EF4-FFF2-40B4-BE49-F238E27FC236}">
                <a16:creationId xmlns:a16="http://schemas.microsoft.com/office/drawing/2014/main" id="{A3CCF6B8-29A0-49B8-B2ED-8AE7EF8D0A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51981B4-E498-4159-B3D3-67BC6CE355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4EED78-E6C1-4074-920D-43DFB8CAA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70" y="3937660"/>
            <a:ext cx="9144000" cy="2005359"/>
          </a:xfrm>
        </p:spPr>
        <p:txBody>
          <a:bodyPr>
            <a:normAutofit/>
          </a:bodyPr>
          <a:lstStyle/>
          <a:p>
            <a:pPr algn="l"/>
            <a:r>
              <a:rPr lang="pt-BR" sz="8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Olá!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Fale sobre você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8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91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Resiliência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883" y="6233020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39023" y="737495"/>
            <a:ext cx="4183792" cy="1797475"/>
          </a:xfrm>
        </p:spPr>
        <p:txBody>
          <a:bodyPr>
            <a:norm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 Resiliência?</a:t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Propriedade dos corpos que voltam à sua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 original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depois de terem sofrido deformação ou choque.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B03F387-6B20-4263-986A-101029410DCF}"/>
              </a:ext>
            </a:extLst>
          </p:cNvPr>
          <p:cNvSpPr txBox="1">
            <a:spLocks/>
          </p:cNvSpPr>
          <p:nvPr/>
        </p:nvSpPr>
        <p:spPr>
          <a:xfrm>
            <a:off x="7849314" y="737495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Sentido figurado: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Tendência natural para se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recuperar 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superar com facilidade os problemas que aparecem.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F973FC3C-8780-4DDD-974B-7371FDB6578B}"/>
              </a:ext>
            </a:extLst>
          </p:cNvPr>
          <p:cNvSpPr txBox="1">
            <a:spLocks/>
          </p:cNvSpPr>
          <p:nvPr/>
        </p:nvSpPr>
        <p:spPr>
          <a:xfrm>
            <a:off x="4822815" y="4794942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Sistêmica: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 do sistema de se recuperar de falhas 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continuar a funcionar</a:t>
            </a:r>
          </a:p>
        </p:txBody>
      </p:sp>
    </p:spTree>
    <p:extLst>
      <p:ext uri="{BB962C8B-B14F-4D97-AF65-F5344CB8AC3E}">
        <p14:creationId xmlns:p14="http://schemas.microsoft.com/office/powerpoint/2010/main" val="1014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Resiliência 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Propriedade dos corpos que voltam à sua forma original, depois de terem sofrido deformação ou choque.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Sentido figurado: Tendência natural para se recuperar ou superar com facilidade os problemas que aparecem.</a:t>
            </a:r>
          </a:p>
          <a:p>
            <a:endParaRPr lang="pt-BR" dirty="0"/>
          </a:p>
          <a:p>
            <a:r>
              <a:rPr lang="pt-BR" b="1" dirty="0"/>
              <a:t>Software: </a:t>
            </a:r>
            <a:r>
              <a:rPr lang="pt-BR" dirty="0"/>
              <a:t>Resiliência é a capacidade do sistema de se recuperar de falhas e continuar a funcionar. O objetivo da resiliência é retornar o aplicativo a um estado totalmente funcional após uma falha ocorrer.</a:t>
            </a:r>
          </a:p>
        </p:txBody>
      </p:sp>
    </p:spTree>
    <p:extLst>
      <p:ext uri="{BB962C8B-B14F-4D97-AF65-F5344CB8AC3E}">
        <p14:creationId xmlns:p14="http://schemas.microsoft.com/office/powerpoint/2010/main" val="158326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77084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2002" y="2864373"/>
            <a:ext cx="98479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Biblioteca para aplicações .NET que oferece resiliência e manipulação de falhas com a possibilidade da configuração de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 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9E9385-4C52-46F0-B1E0-40411A5CF896}"/>
              </a:ext>
            </a:extLst>
          </p:cNvPr>
          <p:cNvGrpSpPr/>
          <p:nvPr/>
        </p:nvGrpSpPr>
        <p:grpSpPr>
          <a:xfrm>
            <a:off x="2781300" y="2180733"/>
            <a:ext cx="2993572" cy="1382486"/>
            <a:chOff x="2443843" y="1349394"/>
            <a:chExt cx="2993572" cy="138248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6FAC21-77DC-4529-AD6B-9162A3808C00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Retry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0B3945D-672F-477C-8D0E-FF9B2D376FE9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2AD164D-AA2B-41B7-8B37-5C206A48F8F9}"/>
              </a:ext>
            </a:extLst>
          </p:cNvPr>
          <p:cNvGrpSpPr/>
          <p:nvPr/>
        </p:nvGrpSpPr>
        <p:grpSpPr>
          <a:xfrm>
            <a:off x="6770914" y="4341113"/>
            <a:ext cx="2993572" cy="1382486"/>
            <a:chOff x="6433457" y="3509774"/>
            <a:chExt cx="2993572" cy="138248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D2F4785-5024-4724-8A82-2236FE4F049D}"/>
                </a:ext>
              </a:extLst>
            </p:cNvPr>
            <p:cNvSpPr/>
            <p:nvPr/>
          </p:nvSpPr>
          <p:spPr>
            <a:xfrm>
              <a:off x="6672943" y="374926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Fallback</a:t>
              </a:r>
              <a:endParaRPr lang="pt-B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35E8731-FFC2-4D30-8066-8B8BDDF96801}"/>
                </a:ext>
              </a:extLst>
            </p:cNvPr>
            <p:cNvSpPr/>
            <p:nvPr/>
          </p:nvSpPr>
          <p:spPr>
            <a:xfrm>
              <a:off x="6433457" y="350977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0A1DC92-972E-4086-BA5D-291A1A8A2E94}"/>
              </a:ext>
            </a:extLst>
          </p:cNvPr>
          <p:cNvGrpSpPr/>
          <p:nvPr/>
        </p:nvGrpSpPr>
        <p:grpSpPr>
          <a:xfrm>
            <a:off x="2781300" y="4341113"/>
            <a:ext cx="2993572" cy="1382486"/>
            <a:chOff x="2443843" y="3509774"/>
            <a:chExt cx="2993572" cy="138248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AE2EE13-8E93-4572-B17B-0E8519BF4604}"/>
                </a:ext>
              </a:extLst>
            </p:cNvPr>
            <p:cNvSpPr/>
            <p:nvPr/>
          </p:nvSpPr>
          <p:spPr>
            <a:xfrm>
              <a:off x="2683329" y="374926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Timeout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6A66288-9E9D-4CA3-8147-9E9F6BB80A5F}"/>
                </a:ext>
              </a:extLst>
            </p:cNvPr>
            <p:cNvSpPr/>
            <p:nvPr/>
          </p:nvSpPr>
          <p:spPr>
            <a:xfrm>
              <a:off x="2443843" y="350977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DDEC19F-AEDA-4271-92C6-31F179550580}"/>
              </a:ext>
            </a:extLst>
          </p:cNvPr>
          <p:cNvGrpSpPr/>
          <p:nvPr/>
        </p:nvGrpSpPr>
        <p:grpSpPr>
          <a:xfrm>
            <a:off x="6770914" y="2180733"/>
            <a:ext cx="2993572" cy="1382486"/>
            <a:chOff x="6433457" y="1349394"/>
            <a:chExt cx="2993572" cy="138248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017FC43-A073-4B9B-A92E-28E3CE41F5A1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Circuit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Breaker</a:t>
              </a:r>
              <a:endParaRPr lang="pt-B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C188C06-589D-4E81-AEFE-0DBAF67D3DF4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33529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7543D40B-A6C3-45FD-A206-E4488EAF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234"/>
            <a:ext cx="6096000" cy="87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18EAFCB1-2015-4D14-8FE5-5C1BB4B8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686237"/>
            <a:ext cx="6096002" cy="87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80BB5F-F922-4AD5-9F01-2FE88CD2F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B0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C8CD6B48-B0BA-4E45-9EBF-FE1131936103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usar?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1306E-59EE-4802-918F-52733976736C}"/>
              </a:ext>
            </a:extLst>
          </p:cNvPr>
          <p:cNvGrpSpPr/>
          <p:nvPr/>
        </p:nvGrpSpPr>
        <p:grpSpPr>
          <a:xfrm>
            <a:off x="1402361" y="3456872"/>
            <a:ext cx="7395261" cy="477054"/>
            <a:chOff x="1406983" y="3243742"/>
            <a:chExt cx="7395261" cy="47705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69A1B4-7D6A-4DD0-A060-D5D37EC8C36E}"/>
                </a:ext>
              </a:extLst>
            </p:cNvPr>
            <p:cNvSpPr/>
            <p:nvPr/>
          </p:nvSpPr>
          <p:spPr>
            <a:xfrm>
              <a:off x="1986404" y="3243742"/>
              <a:ext cx="681584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entre serviços ou </a:t>
              </a:r>
              <a:r>
                <a:rPr lang="pt-BR" sz="25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microsserviços</a:t>
              </a:r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3379A0E0-9778-4A3B-93FB-06BF6E8A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06983" y="3247339"/>
              <a:ext cx="362139" cy="362139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FA45DA-C8E4-4F6B-8B25-1BC7843CF6ED}"/>
              </a:ext>
            </a:extLst>
          </p:cNvPr>
          <p:cNvGrpSpPr/>
          <p:nvPr/>
        </p:nvGrpSpPr>
        <p:grpSpPr>
          <a:xfrm>
            <a:off x="1402361" y="2326114"/>
            <a:ext cx="6677699" cy="503296"/>
            <a:chOff x="1402361" y="2326114"/>
            <a:chExt cx="6677699" cy="50329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387696-B9A8-4B2A-B828-A8864BC2DEC1}"/>
                </a:ext>
              </a:extLst>
            </p:cNvPr>
            <p:cNvSpPr/>
            <p:nvPr/>
          </p:nvSpPr>
          <p:spPr>
            <a:xfrm>
              <a:off x="1986404" y="2352356"/>
              <a:ext cx="60936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com APIs externas/terceiros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14388E-0CEC-488E-8672-17BA42EF5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402361" y="2326114"/>
              <a:ext cx="421817" cy="421817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672B746-00CE-4C9C-86CA-93A6A3F06EB1}"/>
              </a:ext>
            </a:extLst>
          </p:cNvPr>
          <p:cNvGrpSpPr/>
          <p:nvPr/>
        </p:nvGrpSpPr>
        <p:grpSpPr>
          <a:xfrm>
            <a:off x="1402361" y="4564438"/>
            <a:ext cx="3425597" cy="477054"/>
            <a:chOff x="1399789" y="4136952"/>
            <a:chExt cx="3425597" cy="47705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2BFDCF9-6BC6-4047-A88B-A7607FB7D3A9}"/>
                </a:ext>
              </a:extLst>
            </p:cNvPr>
            <p:cNvSpPr/>
            <p:nvPr/>
          </p:nvSpPr>
          <p:spPr>
            <a:xfrm>
              <a:off x="1986404" y="4136952"/>
              <a:ext cx="283898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Aplicações móveis.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72473EA-F770-4EA9-941B-CC62E808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399789" y="4166244"/>
              <a:ext cx="369333" cy="369333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9C26CEAF-9E5B-49A8-B09A-8B6575D5D3B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03" y="6208029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usar?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8964"/>
          </a:xfrm>
        </p:spPr>
        <p:txBody>
          <a:bodyPr/>
          <a:lstStyle/>
          <a:p>
            <a:r>
              <a:rPr lang="pt-BR" dirty="0"/>
              <a:t>Comunicação com </a:t>
            </a:r>
            <a:r>
              <a:rPr lang="pt-BR" dirty="0" err="1"/>
              <a:t>APIs</a:t>
            </a:r>
            <a:r>
              <a:rPr lang="pt-BR" dirty="0"/>
              <a:t> externas/terceiros.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Comunicação entre serviços ou </a:t>
            </a:r>
            <a:r>
              <a:rPr lang="pt-BR" dirty="0" err="1"/>
              <a:t>microsserviços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Aplicações móveis.</a:t>
            </a:r>
          </a:p>
        </p:txBody>
      </p:sp>
    </p:spTree>
    <p:extLst>
      <p:ext uri="{BB962C8B-B14F-4D97-AF65-F5344CB8AC3E}">
        <p14:creationId xmlns:p14="http://schemas.microsoft.com/office/powerpoint/2010/main" val="375124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309</Words>
  <Application>Microsoft Office PowerPoint</Application>
  <PresentationFormat>Widescreen</PresentationFormat>
  <Paragraphs>77</Paragraphs>
  <Slides>14</Slides>
  <Notes>5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Proxima Nova</vt:lpstr>
      <vt:lpstr>Segoe UI</vt:lpstr>
      <vt:lpstr>Tema do Office</vt:lpstr>
      <vt:lpstr>Tornando sua aplicação resiliente com Polly</vt:lpstr>
      <vt:lpstr>Olá! Fale sobre você</vt:lpstr>
      <vt:lpstr>Resiliência </vt:lpstr>
      <vt:lpstr>O que é Resiliência?  Propriedade dos corpos que voltam à sua forma original, depois de terem sofrido deformação ou choque.</vt:lpstr>
      <vt:lpstr>Resiliência </vt:lpstr>
      <vt:lpstr>Polly</vt:lpstr>
      <vt:lpstr>Políticas</vt:lpstr>
      <vt:lpstr>Apresentação do PowerPoint</vt:lpstr>
      <vt:lpstr>Onde usar?</vt:lpstr>
      <vt:lpstr>Apresentação do PowerPoint</vt:lpstr>
      <vt:lpstr>Retry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fdsafdasfadsfa</dc:title>
  <dc:creator>Isaac Nunes Borges</dc:creator>
  <cp:lastModifiedBy>Isaac Nunes Borges</cp:lastModifiedBy>
  <cp:revision>17</cp:revision>
  <dcterms:created xsi:type="dcterms:W3CDTF">2020-07-09T23:33:26Z</dcterms:created>
  <dcterms:modified xsi:type="dcterms:W3CDTF">2020-07-14T15:03:14Z</dcterms:modified>
</cp:coreProperties>
</file>